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4" r:id="rId6"/>
    <p:sldId id="271" r:id="rId7"/>
    <p:sldId id="272" r:id="rId8"/>
    <p:sldId id="273" r:id="rId9"/>
    <p:sldId id="262" r:id="rId10"/>
    <p:sldId id="269" r:id="rId11"/>
    <p:sldId id="260" r:id="rId12"/>
    <p:sldId id="270" r:id="rId13"/>
    <p:sldId id="261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8383-69DC-473C-AEC6-C23073F15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A7D16-64B8-44E4-9584-2B94CD7FC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BE583-C3EE-4712-96BD-784A3D98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E09FB-7DDF-421A-AF13-334C76CC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4185-78DB-4BDC-A5E5-3E14427D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9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A3FE-5F8C-49AA-8D69-52BEC9B5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A612D-251C-4119-9A9A-18EF4BBF1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0D8B-0BBD-4D66-9958-519BCDA0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6152-2E71-4886-BCBF-B3817C23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94BAA-9EC3-4AC0-BB74-88D752B7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3E1C1-2887-4440-9988-8CA1946C7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126D2-C7CA-45CE-A9CE-7A95979C6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775AE-C721-4BF1-BE54-D8844DD6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B8ED9-E405-4E48-9734-8152C87A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14AC8-239E-4533-95C9-10C975E6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4507-04B3-476A-AFD6-6D8F37F9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3002-C112-4762-8089-E7DA121E6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2113-41DB-4BA6-9DB0-B8E7F122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3C015-7B1B-4713-B38C-C6A15A55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BA9AA-A971-44EB-A626-65164932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3476-F20A-421F-BD9D-059FFFD6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A8690-4C81-4F17-BBDD-67F6030B2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BE957-6113-4010-A06D-FEDD4C04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16BE-944C-47DB-8EB6-4D15DFD2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766F5-EFD4-4E71-9D1C-85837B3B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AF30-56EE-48CB-B470-451FBDF4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796E-8CCE-4CD4-B6EB-86C6AD94D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ADC3D-D5F0-44F4-8C13-8E1DB4450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DED43-D981-487D-AF00-7A3854AB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00381-2CE1-426F-BF83-D80E3EF2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3B58A-919B-42EE-8693-23ACB964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8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FDB7-7F38-4514-B88D-4C5302F6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16F26-2393-4B1D-8864-B96AE79DE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5DC57-1813-4757-BD33-61E2EB1B8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A9BB2-1BCC-4526-B12D-8F71D1172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1D51-00D4-46FE-8499-10E8D553E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92415-9029-4C04-B1AE-06918048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9550D-6B2B-43E0-864A-517F33CB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5F301-E090-4EE0-96EB-8DD3C953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D906-CCA4-4E75-BB4A-30DDB615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B551A-E3E2-4A9E-A9EC-C29D56A8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0D356-24C0-464D-9D66-BAB50E4A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43ABB-1A71-4E5B-9182-2BA4E614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7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DA11B-2377-4A00-AE26-115A632F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AD5EF-1475-417E-AED3-6EDF7955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A5D4-C9B7-4A8E-B543-4493DC20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7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04C0-05BD-4601-96C1-20EEBAB3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91C8-0413-4A1D-952F-C50202C1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CD351-D6FB-41AD-94B4-50F30E62E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C7A34-CBEE-403E-8414-55B95248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E6C7B-B22C-46FC-BCE6-6404D32E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BF5F9-8751-4715-AEC2-5C584E8A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E707-694B-4C78-AD52-9B3F40A7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9D9FB-80E0-4C5C-B769-E0321B443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1343E-B539-4602-BE65-C979FB0E6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8EEE0-796F-4D95-B302-AE917079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B7BF9-0E63-4D1B-B062-CCD1A9A2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B7888-2325-4957-9551-E408B83F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C1DB0-880E-44FF-8B49-577B3C8D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BB647-A2A6-42E5-A875-E3B6C6303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C21D3-3299-44EE-B0D4-4779E83C5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C221-121A-402D-B7FA-7D3DF3B948A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D5A13-5087-4B36-A2E5-FDC6D68D4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F177C-6A24-42F5-83B5-2711F874E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1CA8-329B-4534-BAE3-CB8B1E1D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t="-25000" r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8ACCE-4A39-46C9-ACC8-8B3BBCC2A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4919" y="946945"/>
            <a:ext cx="14833599" cy="9341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6AE65-8165-4B30-B98C-056F7A2FBC4B}"/>
              </a:ext>
            </a:extLst>
          </p:cNvPr>
          <p:cNvSpPr txBox="1"/>
          <p:nvPr/>
        </p:nvSpPr>
        <p:spPr>
          <a:xfrm>
            <a:off x="2913692" y="2847366"/>
            <a:ext cx="6660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ĐÔNG D</a:t>
            </a:r>
            <a:r>
              <a:rPr lang="vi-VN" sz="3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2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2B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LUYỆN TỪ VÀ CÂU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5BC02-2AC6-43F0-A324-B31C684F09FB}"/>
              </a:ext>
            </a:extLst>
          </p:cNvPr>
          <p:cNvSpPr/>
          <p:nvPr/>
        </p:nvSpPr>
        <p:spPr>
          <a:xfrm>
            <a:off x="4742372" y="5260592"/>
            <a:ext cx="30027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GV: Đào Mai Anh</a:t>
            </a:r>
          </a:p>
        </p:txBody>
      </p:sp>
    </p:spTree>
    <p:extLst>
      <p:ext uri="{BB962C8B-B14F-4D97-AF65-F5344CB8AC3E}">
        <p14:creationId xmlns:p14="http://schemas.microsoft.com/office/powerpoint/2010/main" val="18370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2C7D8B-0412-4AAB-B51D-E08A47150D2A}"/>
              </a:ext>
            </a:extLst>
          </p:cNvPr>
          <p:cNvSpPr txBox="1"/>
          <p:nvPr/>
        </p:nvSpPr>
        <p:spPr>
          <a:xfrm>
            <a:off x="323556" y="1023969"/>
            <a:ext cx="1194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F33768-FCCD-47EF-9AEC-355EE555DF2A}"/>
              </a:ext>
            </a:extLst>
          </p:cNvPr>
          <p:cNvCxnSpPr>
            <a:cxnSpLocks/>
          </p:cNvCxnSpPr>
          <p:nvPr/>
        </p:nvCxnSpPr>
        <p:spPr>
          <a:xfrm>
            <a:off x="1645920" y="1655727"/>
            <a:ext cx="872197" cy="145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FCF992-096D-47A8-BCDA-F4E94DB2554A}"/>
              </a:ext>
            </a:extLst>
          </p:cNvPr>
          <p:cNvCxnSpPr>
            <a:cxnSpLocks/>
          </p:cNvCxnSpPr>
          <p:nvPr/>
        </p:nvCxnSpPr>
        <p:spPr>
          <a:xfrm>
            <a:off x="3967087" y="1655727"/>
            <a:ext cx="4783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5EC04-AE87-4CCE-AD56-C7394CAFEECC}"/>
              </a:ext>
            </a:extLst>
          </p:cNvPr>
          <p:cNvCxnSpPr>
            <a:cxnSpLocks/>
          </p:cNvCxnSpPr>
          <p:nvPr/>
        </p:nvCxnSpPr>
        <p:spPr>
          <a:xfrm>
            <a:off x="5821681" y="1667449"/>
            <a:ext cx="5849813" cy="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6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B8C0E-A828-4850-8693-D5E1A1068FEC}"/>
              </a:ext>
            </a:extLst>
          </p:cNvPr>
          <p:cNvSpPr txBox="1"/>
          <p:nvPr/>
        </p:nvSpPr>
        <p:spPr>
          <a:xfrm>
            <a:off x="422031" y="193976"/>
            <a:ext cx="11943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C5A92-7B7A-4420-9B56-64AE1F3C8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97"/>
          <a:stretch/>
        </p:blipFill>
        <p:spPr>
          <a:xfrm>
            <a:off x="1229234" y="1880768"/>
            <a:ext cx="3608950" cy="3983957"/>
          </a:xfrm>
          <a:prstGeom prst="rect">
            <a:avLst/>
          </a:prstGeom>
        </p:spPr>
      </p:pic>
      <p:pic>
        <p:nvPicPr>
          <p:cNvPr id="2050" name="Picture 2" descr="Luyện từ và câu - Tuần 29 trang 48 | Vở bài tập Tiếng Việt lớp 2">
            <a:extLst>
              <a:ext uri="{FF2B5EF4-FFF2-40B4-BE49-F238E27FC236}">
                <a16:creationId xmlns:a16="http://schemas.microsoft.com/office/drawing/2014/main" id="{D52A8B75-95AB-4CF3-BAC8-04ED0D342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5"/>
          <a:stretch/>
        </p:blipFill>
        <p:spPr bwMode="auto">
          <a:xfrm>
            <a:off x="7272993" y="1880768"/>
            <a:ext cx="3760113" cy="419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586952-8D05-4817-9C46-593F9DBB2E89}"/>
              </a:ext>
            </a:extLst>
          </p:cNvPr>
          <p:cNvCxnSpPr>
            <a:cxnSpLocks/>
          </p:cNvCxnSpPr>
          <p:nvPr/>
        </p:nvCxnSpPr>
        <p:spPr>
          <a:xfrm flipV="1">
            <a:off x="1913277" y="780760"/>
            <a:ext cx="8707831" cy="133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9EE94-FE0C-459B-81B4-22DBA9E158B5}"/>
              </a:ext>
            </a:extLst>
          </p:cNvPr>
          <p:cNvCxnSpPr>
            <a:cxnSpLocks/>
          </p:cNvCxnSpPr>
          <p:nvPr/>
        </p:nvCxnSpPr>
        <p:spPr>
          <a:xfrm flipV="1">
            <a:off x="532298" y="1394305"/>
            <a:ext cx="1591924" cy="164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469291-80ED-424F-8E0F-A1CE00807797}"/>
              </a:ext>
            </a:extLst>
          </p:cNvPr>
          <p:cNvCxnSpPr>
            <a:cxnSpLocks/>
          </p:cNvCxnSpPr>
          <p:nvPr/>
        </p:nvCxnSpPr>
        <p:spPr>
          <a:xfrm flipV="1">
            <a:off x="3976537" y="1394305"/>
            <a:ext cx="2860361" cy="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C5A92-7B7A-4420-9B56-64AE1F3C8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97"/>
          <a:stretch/>
        </p:blipFill>
        <p:spPr>
          <a:xfrm>
            <a:off x="1225650" y="222281"/>
            <a:ext cx="3608950" cy="3983957"/>
          </a:xfrm>
          <a:prstGeom prst="rect">
            <a:avLst/>
          </a:prstGeom>
        </p:spPr>
      </p:pic>
      <p:pic>
        <p:nvPicPr>
          <p:cNvPr id="2050" name="Picture 2" descr="Luyện từ và câu - Tuần 29 trang 48 | Vở bài tập Tiếng Việt lớp 2">
            <a:extLst>
              <a:ext uri="{FF2B5EF4-FFF2-40B4-BE49-F238E27FC236}">
                <a16:creationId xmlns:a16="http://schemas.microsoft.com/office/drawing/2014/main" id="{D52A8B75-95AB-4CF3-BAC8-04ED0D342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5"/>
          <a:stretch/>
        </p:blipFill>
        <p:spPr bwMode="auto">
          <a:xfrm>
            <a:off x="7206237" y="222281"/>
            <a:ext cx="3760113" cy="419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45F8B-8AB1-4491-9328-7E69C96FD2BB}"/>
              </a:ext>
            </a:extLst>
          </p:cNvPr>
          <p:cNvSpPr txBox="1"/>
          <p:nvPr/>
        </p:nvSpPr>
        <p:spPr>
          <a:xfrm>
            <a:off x="101701" y="4418753"/>
            <a:ext cx="5994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C488E-DF81-4236-AAFE-135A2DAA26B2}"/>
              </a:ext>
            </a:extLst>
          </p:cNvPr>
          <p:cNvSpPr txBox="1"/>
          <p:nvPr/>
        </p:nvSpPr>
        <p:spPr>
          <a:xfrm>
            <a:off x="6282104" y="4494837"/>
            <a:ext cx="599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5 Points 1">
            <a:hlinkClick r:id="rId2" action="ppaction://hlinksldjump"/>
            <a:extLst>
              <a:ext uri="{FF2B5EF4-FFF2-40B4-BE49-F238E27FC236}">
                <a16:creationId xmlns:a16="http://schemas.microsoft.com/office/drawing/2014/main" id="{69C76805-DF07-416C-A0CA-7176B6F77E28}"/>
              </a:ext>
            </a:extLst>
          </p:cNvPr>
          <p:cNvSpPr/>
          <p:nvPr/>
        </p:nvSpPr>
        <p:spPr>
          <a:xfrm>
            <a:off x="1782414" y="3028124"/>
            <a:ext cx="2226366" cy="2133600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Star: 5 Points 2">
            <a:hlinkClick r:id="rId3" action="ppaction://hlinksldjump"/>
            <a:extLst>
              <a:ext uri="{FF2B5EF4-FFF2-40B4-BE49-F238E27FC236}">
                <a16:creationId xmlns:a16="http://schemas.microsoft.com/office/drawing/2014/main" id="{BDF3B176-17D3-4E7B-AC71-677BD45A592F}"/>
              </a:ext>
            </a:extLst>
          </p:cNvPr>
          <p:cNvSpPr/>
          <p:nvPr/>
        </p:nvSpPr>
        <p:spPr>
          <a:xfrm>
            <a:off x="4982817" y="3028124"/>
            <a:ext cx="2226366" cy="2133600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Star: 5 Points 3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A1D23572-4A18-4C87-AF02-28273388C5A2}"/>
              </a:ext>
            </a:extLst>
          </p:cNvPr>
          <p:cNvSpPr/>
          <p:nvPr/>
        </p:nvSpPr>
        <p:spPr>
          <a:xfrm>
            <a:off x="8183220" y="3028124"/>
            <a:ext cx="2226366" cy="2133600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9F0C3-5159-4160-BF8A-B44DE21B29D8}"/>
              </a:ext>
            </a:extLst>
          </p:cNvPr>
          <p:cNvSpPr/>
          <p:nvPr/>
        </p:nvSpPr>
        <p:spPr>
          <a:xfrm>
            <a:off x="2035946" y="477078"/>
            <a:ext cx="8120108" cy="17095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MAY MẮN?</a:t>
            </a:r>
          </a:p>
        </p:txBody>
      </p:sp>
      <p:sp>
        <p:nvSpPr>
          <p:cNvPr id="6" name="Action Button: Go to End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9B262B1-F2DE-4FF7-9AFD-03D80C0CAF8D}"/>
              </a:ext>
            </a:extLst>
          </p:cNvPr>
          <p:cNvSpPr/>
          <p:nvPr/>
        </p:nvSpPr>
        <p:spPr>
          <a:xfrm>
            <a:off x="11350486" y="6069495"/>
            <a:ext cx="490331" cy="4439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4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A38DA0A0-9185-445D-8AB4-B41E4D7651D2}"/>
              </a:ext>
            </a:extLst>
          </p:cNvPr>
          <p:cNvSpPr/>
          <p:nvPr/>
        </p:nvSpPr>
        <p:spPr>
          <a:xfrm>
            <a:off x="11463130" y="6361043"/>
            <a:ext cx="556592" cy="3723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ED775-122F-4F7D-8FF3-3C8D55B8E312}"/>
              </a:ext>
            </a:extLst>
          </p:cNvPr>
          <p:cNvSpPr txBox="1"/>
          <p:nvPr/>
        </p:nvSpPr>
        <p:spPr>
          <a:xfrm>
            <a:off x="2447778" y="1899530"/>
            <a:ext cx="789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88F48-9F0B-4A4D-A9D2-7DAB94138D2F}"/>
              </a:ext>
            </a:extLst>
          </p:cNvPr>
          <p:cNvSpPr txBox="1"/>
          <p:nvPr/>
        </p:nvSpPr>
        <p:spPr>
          <a:xfrm>
            <a:off x="2649415" y="3277773"/>
            <a:ext cx="689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40009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D14BC-4FB9-4F26-B6FD-956D29D4A39C}"/>
              </a:ext>
            </a:extLst>
          </p:cNvPr>
          <p:cNvSpPr txBox="1"/>
          <p:nvPr/>
        </p:nvSpPr>
        <p:spPr>
          <a:xfrm>
            <a:off x="2057021" y="198020"/>
            <a:ext cx="807795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19BCE2FA-596C-454C-99FC-451DFA66846E}"/>
              </a:ext>
            </a:extLst>
          </p:cNvPr>
          <p:cNvSpPr/>
          <p:nvPr/>
        </p:nvSpPr>
        <p:spPr>
          <a:xfrm>
            <a:off x="11463130" y="6361043"/>
            <a:ext cx="556592" cy="3723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áy xới đất vườn || Máy xới đất làm vườn mini 3A">
            <a:extLst>
              <a:ext uri="{FF2B5EF4-FFF2-40B4-BE49-F238E27FC236}">
                <a16:creationId xmlns:a16="http://schemas.microsoft.com/office/drawing/2014/main" id="{78323902-F57E-4729-99EC-A7774359A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265"/>
          <a:stretch/>
        </p:blipFill>
        <p:spPr bwMode="auto">
          <a:xfrm>
            <a:off x="3449092" y="1401412"/>
            <a:ext cx="4913986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1F3C6-E453-4931-804F-CBAB40F67D24}"/>
              </a:ext>
            </a:extLst>
          </p:cNvPr>
          <p:cNvSpPr txBox="1"/>
          <p:nvPr/>
        </p:nvSpPr>
        <p:spPr>
          <a:xfrm>
            <a:off x="2615258" y="2236815"/>
            <a:ext cx="6581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9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EB0C846F-8616-4779-9F50-14F3BAB199A3}"/>
              </a:ext>
            </a:extLst>
          </p:cNvPr>
          <p:cNvSpPr/>
          <p:nvPr/>
        </p:nvSpPr>
        <p:spPr>
          <a:xfrm>
            <a:off x="11463130" y="6361043"/>
            <a:ext cx="556592" cy="3723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red&#10;&#10;Description automatically generated">
            <a:extLst>
              <a:ext uri="{FF2B5EF4-FFF2-40B4-BE49-F238E27FC236}">
                <a16:creationId xmlns:a16="http://schemas.microsoft.com/office/drawing/2014/main" id="{55EFE049-8E7E-4038-B58C-A1413306F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30" y="-42376"/>
            <a:ext cx="3422483" cy="3471376"/>
          </a:xfrm>
          <a:prstGeom prst="rect">
            <a:avLst/>
          </a:prstGeom>
        </p:spPr>
      </p:pic>
      <p:pic>
        <p:nvPicPr>
          <p:cNvPr id="4" name="Picture 3" descr="A picture containing red&#10;&#10;Description automatically generated">
            <a:extLst>
              <a:ext uri="{FF2B5EF4-FFF2-40B4-BE49-F238E27FC236}">
                <a16:creationId xmlns:a16="http://schemas.microsoft.com/office/drawing/2014/main" id="{FF963901-C312-4552-97E4-6C82FD167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30" y="1647904"/>
            <a:ext cx="1839533" cy="1865813"/>
          </a:xfrm>
          <a:prstGeom prst="rect">
            <a:avLst/>
          </a:prstGeom>
        </p:spPr>
      </p:pic>
      <p:pic>
        <p:nvPicPr>
          <p:cNvPr id="5" name="Picture 4" descr="A picture containing red&#10;&#10;Description automatically generated">
            <a:extLst>
              <a:ext uri="{FF2B5EF4-FFF2-40B4-BE49-F238E27FC236}">
                <a16:creationId xmlns:a16="http://schemas.microsoft.com/office/drawing/2014/main" id="{9B5AD46F-55ED-4D18-A303-90D832AD0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19" y="3038552"/>
            <a:ext cx="2894962" cy="2936319"/>
          </a:xfrm>
          <a:prstGeom prst="rect">
            <a:avLst/>
          </a:prstGeom>
        </p:spPr>
      </p:pic>
      <p:pic>
        <p:nvPicPr>
          <p:cNvPr id="6" name="Picture 5" descr="A picture containing red&#10;&#10;Description automatically generated">
            <a:extLst>
              <a:ext uri="{FF2B5EF4-FFF2-40B4-BE49-F238E27FC236}">
                <a16:creationId xmlns:a16="http://schemas.microsoft.com/office/drawing/2014/main" id="{D0E4A785-47C8-4164-9002-72249DFE8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06" y="1510432"/>
            <a:ext cx="1839534" cy="1865813"/>
          </a:xfrm>
          <a:prstGeom prst="rect">
            <a:avLst/>
          </a:prstGeom>
        </p:spPr>
      </p:pic>
      <p:pic>
        <p:nvPicPr>
          <p:cNvPr id="7" name="Picture 6" descr="A picture containing red&#10;&#10;Description automatically generated">
            <a:extLst>
              <a:ext uri="{FF2B5EF4-FFF2-40B4-BE49-F238E27FC236}">
                <a16:creationId xmlns:a16="http://schemas.microsoft.com/office/drawing/2014/main" id="{CAB18136-DD4E-4275-B229-487A2AF6C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040154"/>
            <a:ext cx="2263897" cy="2296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01020C-D041-40C8-A4CB-25B2F28398F0}"/>
              </a:ext>
            </a:extLst>
          </p:cNvPr>
          <p:cNvSpPr/>
          <p:nvPr/>
        </p:nvSpPr>
        <p:spPr>
          <a:xfrm>
            <a:off x="2987012" y="5833624"/>
            <a:ext cx="68932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4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6C880-4D58-429D-A9E4-DC4BBC3F218C}"/>
              </a:ext>
            </a:extLst>
          </p:cNvPr>
          <p:cNvSpPr/>
          <p:nvPr/>
        </p:nvSpPr>
        <p:spPr>
          <a:xfrm>
            <a:off x="742123" y="1987835"/>
            <a:ext cx="10376452" cy="555266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Kính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chúc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thầy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cô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mạnh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khỏe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Chúc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con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sinh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luôn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chăm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ngoan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giỏi</a:t>
            </a:r>
            <a:r>
              <a:rPr lang="en-US" altLang="zh-CN" sz="4800" b="1" dirty="0">
                <a:ln/>
                <a:solidFill>
                  <a:srgbClr val="EE4112"/>
                </a:solidFill>
                <a:latin typeface="Times New Roman" panose="02020603050405020304" pitchFamily="18" charset="0"/>
                <a:ea typeface="方正胖娃繁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4800" b="1" dirty="0">
              <a:ln/>
              <a:solidFill>
                <a:srgbClr val="EE4112"/>
              </a:solidFill>
              <a:latin typeface="Times New Roman" panose="02020603050405020304" pitchFamily="18" charset="0"/>
              <a:ea typeface="方正胖娃繁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4386A-C147-4F22-B358-75B0BCFA7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5" r="13689" b="1484"/>
          <a:stretch/>
        </p:blipFill>
        <p:spPr>
          <a:xfrm>
            <a:off x="4700337" y="2324591"/>
            <a:ext cx="279132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8CF9A0-4E7F-46B4-A1D6-531A2254CBF3}"/>
              </a:ext>
            </a:extLst>
          </p:cNvPr>
          <p:cNvSpPr/>
          <p:nvPr/>
        </p:nvSpPr>
        <p:spPr>
          <a:xfrm>
            <a:off x="3791756" y="0"/>
            <a:ext cx="51430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20654-9AF1-4C26-A259-2A39EAD3BB5C}"/>
              </a:ext>
            </a:extLst>
          </p:cNvPr>
          <p:cNvSpPr txBox="1"/>
          <p:nvPr/>
        </p:nvSpPr>
        <p:spPr>
          <a:xfrm>
            <a:off x="987083" y="3943035"/>
            <a:ext cx="6499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5C3C9A3-20A4-4A45-85AD-838616533D70}"/>
              </a:ext>
            </a:extLst>
          </p:cNvPr>
          <p:cNvSpPr/>
          <p:nvPr/>
        </p:nvSpPr>
        <p:spPr>
          <a:xfrm>
            <a:off x="7498080" y="2053883"/>
            <a:ext cx="618978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A00FA-4B45-4BC5-9ED9-0E4E66CFAF33}"/>
              </a:ext>
            </a:extLst>
          </p:cNvPr>
          <p:cNvSpPr txBox="1"/>
          <p:nvPr/>
        </p:nvSpPr>
        <p:spPr>
          <a:xfrm>
            <a:off x="8557844" y="4774031"/>
            <a:ext cx="290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NHO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FCC51-7EC6-4914-8F06-6ECE00DDB29E}"/>
              </a:ext>
            </a:extLst>
          </p:cNvPr>
          <p:cNvSpPr txBox="1"/>
          <p:nvPr/>
        </p:nvSpPr>
        <p:spPr>
          <a:xfrm>
            <a:off x="987083" y="974414"/>
            <a:ext cx="5838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9AFEBA2-A0C3-45B8-9FC8-70D1B1C5D0A8}"/>
              </a:ext>
            </a:extLst>
          </p:cNvPr>
          <p:cNvSpPr/>
          <p:nvPr/>
        </p:nvSpPr>
        <p:spPr>
          <a:xfrm>
            <a:off x="7498080" y="4921351"/>
            <a:ext cx="618978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A4232-9F02-4D46-ADF3-4F8099E877B5}"/>
              </a:ext>
            </a:extLst>
          </p:cNvPr>
          <p:cNvSpPr txBox="1"/>
          <p:nvPr/>
        </p:nvSpPr>
        <p:spPr>
          <a:xfrm>
            <a:off x="8557844" y="1352566"/>
            <a:ext cx="2907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THANH LONG</a:t>
            </a:r>
          </a:p>
        </p:txBody>
      </p:sp>
    </p:spTree>
    <p:extLst>
      <p:ext uri="{BB962C8B-B14F-4D97-AF65-F5344CB8AC3E}">
        <p14:creationId xmlns:p14="http://schemas.microsoft.com/office/powerpoint/2010/main" val="22630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8A47BD-7B1A-45FC-889C-31162A37A8C8}"/>
              </a:ext>
            </a:extLst>
          </p:cNvPr>
          <p:cNvSpPr/>
          <p:nvPr/>
        </p:nvSpPr>
        <p:spPr>
          <a:xfrm>
            <a:off x="2348080" y="70340"/>
            <a:ext cx="78053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C3F7C4-F6FA-44AA-8829-B8C2280C3130}"/>
              </a:ext>
            </a:extLst>
          </p:cNvPr>
          <p:cNvSpPr/>
          <p:nvPr/>
        </p:nvSpPr>
        <p:spPr>
          <a:xfrm>
            <a:off x="1974067" y="1618861"/>
            <a:ext cx="85533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4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84D4BC-E412-4E87-AF25-9DAA76E784CA}"/>
              </a:ext>
            </a:extLst>
          </p:cNvPr>
          <p:cNvSpPr txBox="1"/>
          <p:nvPr/>
        </p:nvSpPr>
        <p:spPr>
          <a:xfrm>
            <a:off x="1252024" y="-29028"/>
            <a:ext cx="927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4287C-7785-4DA7-AE0D-21E67B4F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908" y="1291771"/>
            <a:ext cx="6905007" cy="50703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9A47A6-AE33-4548-9FFC-F6CB9F5DF368}"/>
              </a:ext>
            </a:extLst>
          </p:cNvPr>
          <p:cNvCxnSpPr>
            <a:cxnSpLocks/>
          </p:cNvCxnSpPr>
          <p:nvPr/>
        </p:nvCxnSpPr>
        <p:spPr>
          <a:xfrm flipH="1">
            <a:off x="5613015" y="6021865"/>
            <a:ext cx="482991" cy="5064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E2FEFF-4922-4126-A1BB-570D8CFB88CC}"/>
              </a:ext>
            </a:extLst>
          </p:cNvPr>
          <p:cNvCxnSpPr>
            <a:cxnSpLocks/>
          </p:cNvCxnSpPr>
          <p:nvPr/>
        </p:nvCxnSpPr>
        <p:spPr>
          <a:xfrm>
            <a:off x="1959433" y="5007428"/>
            <a:ext cx="4136571" cy="6549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13B707-E1FC-4DFA-8AD7-564E9F90CF21}"/>
              </a:ext>
            </a:extLst>
          </p:cNvPr>
          <p:cNvCxnSpPr>
            <a:cxnSpLocks/>
          </p:cNvCxnSpPr>
          <p:nvPr/>
        </p:nvCxnSpPr>
        <p:spPr>
          <a:xfrm flipV="1">
            <a:off x="6405314" y="4135232"/>
            <a:ext cx="4061387" cy="6127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FE8456-0278-4810-8F5B-C4DA79B45678}"/>
              </a:ext>
            </a:extLst>
          </p:cNvPr>
          <p:cNvCxnSpPr>
            <a:cxnSpLocks/>
          </p:cNvCxnSpPr>
          <p:nvPr/>
        </p:nvCxnSpPr>
        <p:spPr>
          <a:xfrm flipH="1">
            <a:off x="8086584" y="2286501"/>
            <a:ext cx="2436055" cy="1879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5DB9E4-33E0-466D-9E6A-272691861F16}"/>
              </a:ext>
            </a:extLst>
          </p:cNvPr>
          <p:cNvCxnSpPr>
            <a:cxnSpLocks/>
          </p:cNvCxnSpPr>
          <p:nvPr/>
        </p:nvCxnSpPr>
        <p:spPr>
          <a:xfrm>
            <a:off x="1959433" y="2844799"/>
            <a:ext cx="2053772" cy="21224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6C407AC9-9FEF-4995-B2CE-B8E397D13EFC}"/>
              </a:ext>
            </a:extLst>
          </p:cNvPr>
          <p:cNvSpPr txBox="1"/>
          <p:nvPr/>
        </p:nvSpPr>
        <p:spPr>
          <a:xfrm>
            <a:off x="10423159" y="1965085"/>
            <a:ext cx="143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3B7DF9-7077-45B6-A5B7-C3853D948726}"/>
              </a:ext>
            </a:extLst>
          </p:cNvPr>
          <p:cNvSpPr txBox="1"/>
          <p:nvPr/>
        </p:nvSpPr>
        <p:spPr>
          <a:xfrm>
            <a:off x="10343330" y="3830171"/>
            <a:ext cx="1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15C90D-7A9B-4777-9A8A-95C31A30FB28}"/>
              </a:ext>
            </a:extLst>
          </p:cNvPr>
          <p:cNvSpPr txBox="1"/>
          <p:nvPr/>
        </p:nvSpPr>
        <p:spPr>
          <a:xfrm>
            <a:off x="4871434" y="6297600"/>
            <a:ext cx="180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8D75BB-FE1E-4A3B-B027-D52E075A2B16}"/>
              </a:ext>
            </a:extLst>
          </p:cNvPr>
          <p:cNvSpPr txBox="1"/>
          <p:nvPr/>
        </p:nvSpPr>
        <p:spPr>
          <a:xfrm>
            <a:off x="398251" y="4639099"/>
            <a:ext cx="170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4F56C4-AA96-4D77-B65D-EB397235535E}"/>
              </a:ext>
            </a:extLst>
          </p:cNvPr>
          <p:cNvSpPr txBox="1"/>
          <p:nvPr/>
        </p:nvSpPr>
        <p:spPr>
          <a:xfrm>
            <a:off x="1199320" y="2480340"/>
            <a:ext cx="143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EBA254-ACD5-4B78-91D5-0194D2854FD8}"/>
              </a:ext>
            </a:extLst>
          </p:cNvPr>
          <p:cNvCxnSpPr>
            <a:cxnSpLocks/>
          </p:cNvCxnSpPr>
          <p:nvPr/>
        </p:nvCxnSpPr>
        <p:spPr>
          <a:xfrm flipH="1">
            <a:off x="5765416" y="1125636"/>
            <a:ext cx="346995" cy="4170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4390B5-8989-434B-A641-1672C45E3D36}"/>
              </a:ext>
            </a:extLst>
          </p:cNvPr>
          <p:cNvSpPr txBox="1"/>
          <p:nvPr/>
        </p:nvSpPr>
        <p:spPr>
          <a:xfrm>
            <a:off x="5154465" y="600650"/>
            <a:ext cx="221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B0AE4-C60C-4655-B457-06CF522A48B4}"/>
              </a:ext>
            </a:extLst>
          </p:cNvPr>
          <p:cNvCxnSpPr/>
          <p:nvPr/>
        </p:nvCxnSpPr>
        <p:spPr>
          <a:xfrm>
            <a:off x="3545058" y="600650"/>
            <a:ext cx="116761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2DDFDC-6EF3-4EE8-BC47-E69CB08A68B0}"/>
              </a:ext>
            </a:extLst>
          </p:cNvPr>
          <p:cNvCxnSpPr>
            <a:cxnSpLocks/>
          </p:cNvCxnSpPr>
          <p:nvPr/>
        </p:nvCxnSpPr>
        <p:spPr>
          <a:xfrm>
            <a:off x="5652866" y="598304"/>
            <a:ext cx="4405534" cy="189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8" grpId="0"/>
      <p:bldP spid="39" grpId="0"/>
      <p:bldP spid="40" grpId="0"/>
      <p:bldP spid="4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B1F6FA2-FB3B-427F-B27C-A113E58EC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0" t="10138" r="13246" b="8292"/>
          <a:stretch/>
        </p:blipFill>
        <p:spPr>
          <a:xfrm>
            <a:off x="2891225" y="643918"/>
            <a:ext cx="7153107" cy="503943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2A5A0-0CE9-4AAD-BE71-DC7184C8323C}"/>
              </a:ext>
            </a:extLst>
          </p:cNvPr>
          <p:cNvCxnSpPr>
            <a:cxnSpLocks/>
          </p:cNvCxnSpPr>
          <p:nvPr/>
        </p:nvCxnSpPr>
        <p:spPr>
          <a:xfrm flipH="1" flipV="1">
            <a:off x="1906073" y="1588125"/>
            <a:ext cx="2114683" cy="6692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624EFD-8357-43B4-B0FA-2EFD2994F9AE}"/>
              </a:ext>
            </a:extLst>
          </p:cNvPr>
          <p:cNvSpPr txBox="1"/>
          <p:nvPr/>
        </p:nvSpPr>
        <p:spPr>
          <a:xfrm>
            <a:off x="337944" y="1226918"/>
            <a:ext cx="182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F4910-6018-4508-B7C3-453CA549ACAB}"/>
              </a:ext>
            </a:extLst>
          </p:cNvPr>
          <p:cNvSpPr txBox="1"/>
          <p:nvPr/>
        </p:nvSpPr>
        <p:spPr>
          <a:xfrm>
            <a:off x="394216" y="5655212"/>
            <a:ext cx="11450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7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8320C-0DC8-450F-820B-F6CD1040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43" y="587056"/>
            <a:ext cx="7568418" cy="56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3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E5D0F-6799-4783-B467-FB50A7C87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369" y="864194"/>
            <a:ext cx="7579262" cy="51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1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640009-879A-4C67-99B5-64E5D15E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49" y="645648"/>
            <a:ext cx="8983102" cy="55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9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4CD60A-810D-40C4-A91E-64C591780146}"/>
              </a:ext>
            </a:extLst>
          </p:cNvPr>
          <p:cNvSpPr txBox="1"/>
          <p:nvPr/>
        </p:nvSpPr>
        <p:spPr>
          <a:xfrm>
            <a:off x="422031" y="193976"/>
            <a:ext cx="1194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5938F2B-77D5-4E78-A1D9-168189DB6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1419"/>
              </p:ext>
            </p:extLst>
          </p:nvPr>
        </p:nvGraphicFramePr>
        <p:xfrm>
          <a:off x="844060" y="1072816"/>
          <a:ext cx="10860261" cy="5427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405">
                  <a:extLst>
                    <a:ext uri="{9D8B030D-6E8A-4147-A177-3AD203B41FA5}">
                      <a16:colId xmlns:a16="http://schemas.microsoft.com/office/drawing/2014/main" val="4272472119"/>
                    </a:ext>
                  </a:extLst>
                </a:gridCol>
                <a:gridCol w="8770856">
                  <a:extLst>
                    <a:ext uri="{9D8B030D-6E8A-4147-A177-3AD203B41FA5}">
                      <a16:colId xmlns:a16="http://schemas.microsoft.com/office/drawing/2014/main" val="3912410409"/>
                    </a:ext>
                  </a:extLst>
                </a:gridCol>
              </a:tblGrid>
              <a:tr h="128265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05557"/>
                  </a:ext>
                </a:extLst>
              </a:tr>
              <a:tr h="445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100634"/>
                  </a:ext>
                </a:extLst>
              </a:tr>
              <a:tr h="445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53691"/>
                  </a:ext>
                </a:extLst>
              </a:tr>
              <a:tr h="445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43574"/>
                  </a:ext>
                </a:extLst>
              </a:tr>
              <a:tr h="445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81800"/>
                  </a:ext>
                </a:extLst>
              </a:tr>
              <a:tr h="445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002816"/>
                  </a:ext>
                </a:extLst>
              </a:tr>
              <a:tr h="445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257905"/>
                  </a:ext>
                </a:extLst>
              </a:tr>
              <a:tr h="445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169792"/>
                  </a:ext>
                </a:extLst>
              </a:tr>
              <a:tr h="445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799972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6381B8-A3B2-481C-B7D9-20F99004BF68}"/>
              </a:ext>
            </a:extLst>
          </p:cNvPr>
          <p:cNvCxnSpPr>
            <a:cxnSpLocks/>
          </p:cNvCxnSpPr>
          <p:nvPr/>
        </p:nvCxnSpPr>
        <p:spPr>
          <a:xfrm>
            <a:off x="1744395" y="825734"/>
            <a:ext cx="872197" cy="145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03F02B-7D9C-44E6-88E4-B8B6F648DF2B}"/>
              </a:ext>
            </a:extLst>
          </p:cNvPr>
          <p:cNvCxnSpPr>
            <a:cxnSpLocks/>
          </p:cNvCxnSpPr>
          <p:nvPr/>
        </p:nvCxnSpPr>
        <p:spPr>
          <a:xfrm>
            <a:off x="4065562" y="825734"/>
            <a:ext cx="4783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C4F545-040F-4F35-8167-F8264F31E270}"/>
              </a:ext>
            </a:extLst>
          </p:cNvPr>
          <p:cNvCxnSpPr>
            <a:cxnSpLocks/>
          </p:cNvCxnSpPr>
          <p:nvPr/>
        </p:nvCxnSpPr>
        <p:spPr>
          <a:xfrm>
            <a:off x="5920156" y="837456"/>
            <a:ext cx="5849813" cy="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420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td6dr</dc:title>
  <dc:creator>mai anh đào</dc:creator>
  <cp:lastModifiedBy>mai anh đào</cp:lastModifiedBy>
  <cp:revision>30</cp:revision>
  <dcterms:created xsi:type="dcterms:W3CDTF">2021-04-06T14:33:53Z</dcterms:created>
  <dcterms:modified xsi:type="dcterms:W3CDTF">2021-04-22T01:28:51Z</dcterms:modified>
</cp:coreProperties>
</file>